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CDF51-CE8D-C2B9-EA72-BCF9DFF94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B58981-18B2-2D60-B212-1043A031F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09E634-F401-B868-78DC-761CE463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A9C75-EE25-65E0-C2B1-F4D9593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5138E4-CCB2-B2E2-6AB0-7F5C6A72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584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C877E-B2D5-538B-FD94-DE9FEC73E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11D3E0-A1B5-6469-C44B-309E0F994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A75C4B-5FBD-6EBB-BD16-8FA54579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CE627A-D69E-92BB-D947-0F97159A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0EE9E1-971C-410B-EA6F-5304CD8B5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26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6715F7A-9FFF-2426-C1E0-14BE3D3C19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122190-7B07-606E-51C5-87931ACCD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81E553-A63D-AE6A-7B8D-D7A21BD5B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EC553C-9378-69CC-23EF-9A523CFB1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442C0-C0C4-1434-4024-CEF7FE585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3198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FF3E9-EF95-7413-8D4D-615BA3BDE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3194FE-8F92-C9A5-B01F-74543CA90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CC2FB-5D58-00C9-C40B-724BCE96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CFAA61-1B31-8257-C416-7804402E4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FBDEC4-9461-29DB-BEDC-FBBEC8D9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9969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F034D0-536D-322A-D9DE-D615CC02C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948459-4A15-A1EA-3B95-8BE1A8171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9DF133-B218-953D-6A22-FA3A2C44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64A576-E346-EEA6-5D9B-6F034402F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BB5B6B-5BE4-2A82-EE81-AFB6CDE5D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5950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6A7706-13F8-3AC3-1552-FF42AD4B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6331B-C364-A850-5D4A-9317FE6E8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DAA380-CBCF-15E8-9E4A-45C89DA46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819EF5-58A9-630B-6CE9-0C298E6EB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B08E02-AB2C-9893-F795-FF8DC249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39D15-74B3-19A0-6F3A-F4EF87E1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688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F722C-6246-6ED0-067A-571F6932C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BC4E63-3343-E2CA-405B-D7C408F92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4D1941-4CC0-7167-173E-9F99D372B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78AFD43-8AC5-8CF6-BE1B-45781E3F6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31FAAF-4B71-2B90-1E46-B8095F11E4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FBE924-0CBF-1F9E-F690-1736E6BB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4FE02BF-C3DA-AFC4-68FE-AB3C6429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D7E505E-0D90-B02E-0209-0978CFB66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255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5707-D06F-9EC7-7F71-E02C7233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0125933-800A-7BA1-CEC5-CCCE2E691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EFC9AA-047E-476F-8164-4BE8D04C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04E42A-9692-3B59-CA3F-FE7F4503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154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A01CF4-05CF-0BB9-1120-F0DA2D56C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6793474-E67F-8B8B-9525-A3A7FB3C7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7B0E921-BA4D-41D7-3BE0-53DA54444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42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3E0F7-7F1F-C2B9-5F31-0C62572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F205B1-B8B4-06BB-6DE6-EE5A46895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367AD3-22AE-D28C-FEC1-3ACE21442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B2205B-3F4A-0B17-CC54-45DA0EE89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565618-BF53-8055-9ED7-539EE214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038D8C-4D2F-7581-FD88-D505A6CAC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363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D1788-F817-5666-0417-B880DBDC7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FBEF4A3-AF4A-514C-AE13-B92D32137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AFD09C-6C06-06D3-91AC-F26842525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7E975-FBED-7EE9-322D-89AC8E45B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66A1CA-4B51-DC7B-6610-C512B288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669C58-637C-B781-8A4E-862F4854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499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733A4D-94D2-132F-FF26-45541138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CDCFCC-DAD5-7C45-598D-289B662B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531F5-19F8-6C1F-3F6F-E870CDB15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E6068-A4EB-4B8A-9CFB-DD4FF9E12A72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13D971-1BAA-B8B1-BCBA-7E879E2E1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2C4DB3-064B-8FDB-CA02-D92E01943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10F6BC-4C23-4569-BD4E-75411409758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6197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61822-5CC5-E987-7D0F-486EC0B9A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8368" y="4522156"/>
            <a:ext cx="4937937" cy="1363215"/>
          </a:xfrm>
        </p:spPr>
        <p:txBody>
          <a:bodyPr anchor="t">
            <a:normAutofit/>
          </a:bodyPr>
          <a:lstStyle/>
          <a:p>
            <a:pPr algn="l"/>
            <a:r>
              <a:rPr lang="es-CL" sz="2400"/>
              <a:t>DIRECTORIO SINDICATO N°1                               DE TRABAJADORES EMPRESA MINERA ANTUCOYA 2024 - 2027</a:t>
            </a:r>
          </a:p>
        </p:txBody>
      </p:sp>
      <p:sp>
        <p:nvSpPr>
          <p:cNvPr id="47" name="Freeform: Shape 43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 descr="Un hombre con chamarra naranja&#10;&#10;El contenido generado por IA puede ser incorrecto.">
            <a:extLst>
              <a:ext uri="{FF2B5EF4-FFF2-40B4-BE49-F238E27FC236}">
                <a16:creationId xmlns:a16="http://schemas.microsoft.com/office/drawing/2014/main" id="{5C85EF9D-82FE-D6E5-DEF1-46CCF3EA3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b="48625"/>
          <a:stretch>
            <a:fillRect/>
          </a:stretch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9" name="Imagen 8" descr="Una persona con los brazos cruzados&#10;&#10;El contenido generado por IA puede ser incorrecto.">
            <a:extLst>
              <a:ext uri="{FF2B5EF4-FFF2-40B4-BE49-F238E27FC236}">
                <a16:creationId xmlns:a16="http://schemas.microsoft.com/office/drawing/2014/main" id="{B08B6675-EE34-7151-C3C6-337987CAE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6286"/>
          <a:stretch>
            <a:fillRect/>
          </a:stretch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48" name="Oval 47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Hombre con chaqueta de color naranja&#10;&#10;El contenido generado por IA puede ser incorrecto.">
            <a:extLst>
              <a:ext uri="{FF2B5EF4-FFF2-40B4-BE49-F238E27FC236}">
                <a16:creationId xmlns:a16="http://schemas.microsoft.com/office/drawing/2014/main" id="{0C3506A8-0FDF-09AA-2D52-6E3FC3C6F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" r="-1" b="39749"/>
          <a:stretch>
            <a:fillRect/>
          </a:stretch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 descr="Un hombre con un traje de color naranja&#10;&#10;El contenido generado por IA puede ser incorrecto.">
            <a:extLst>
              <a:ext uri="{FF2B5EF4-FFF2-40B4-BE49-F238E27FC236}">
                <a16:creationId xmlns:a16="http://schemas.microsoft.com/office/drawing/2014/main" id="{C678CA8B-6A0A-57F2-B2C4-F06C8A17A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6353"/>
          <a:stretch>
            <a:fillRect/>
          </a:stretch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 descr="Dibujo de un hombre&#10;&#10;El contenido generado por IA puede ser incorrecto.">
            <a:extLst>
              <a:ext uri="{FF2B5EF4-FFF2-40B4-BE49-F238E27FC236}">
                <a16:creationId xmlns:a16="http://schemas.microsoft.com/office/drawing/2014/main" id="{55E53148-72E4-05FE-1A29-859B27BAC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 r="2917" b="4"/>
          <a:stretch>
            <a:fillRect/>
          </a:stretch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727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7DE89498-1B13-1683-23CE-1C986491B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7" r="-3" b="15922"/>
          <a:stretch/>
        </p:blipFill>
        <p:spPr>
          <a:xfrm>
            <a:off x="20" y="10"/>
            <a:ext cx="7215381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5" name="Imagen 4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8447A4A2-B8B6-45E2-9AA4-9A8130587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5" r="-3" b="4252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7" name="Imagen 6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89E5F49D-6ADC-E08E-1DFA-73936E401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3" b="29757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11" name="Imagen 10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35695AB4-2ACA-915A-7207-C24C3C3100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6" r="1" b="1"/>
          <a:stretch/>
        </p:blipFill>
        <p:spPr>
          <a:xfrm>
            <a:off x="1" y="3106464"/>
            <a:ext cx="6209553" cy="375153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2660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Un grupo de personas sentadas en una oficina&#10;&#10;El contenido generado por IA puede ser incorrecto.">
            <a:extLst>
              <a:ext uri="{FF2B5EF4-FFF2-40B4-BE49-F238E27FC236}">
                <a16:creationId xmlns:a16="http://schemas.microsoft.com/office/drawing/2014/main" id="{4773D168-B26F-3D7B-3A13-5F750B1D5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r="-2" b="147"/>
          <a:stretch/>
        </p:blipFill>
        <p:spPr>
          <a:xfrm>
            <a:off x="4166505" y="10"/>
            <a:ext cx="4444096" cy="3067040"/>
          </a:xfrm>
          <a:prstGeom prst="rect">
            <a:avLst/>
          </a:prstGeom>
        </p:spPr>
      </p:pic>
      <p:pic>
        <p:nvPicPr>
          <p:cNvPr id="5" name="Imagen 4" descr="Un par de personas sentadas en una mesa de madera&#10;&#10;El contenido generado por IA puede ser incorrecto.">
            <a:extLst>
              <a:ext uri="{FF2B5EF4-FFF2-40B4-BE49-F238E27FC236}">
                <a16:creationId xmlns:a16="http://schemas.microsoft.com/office/drawing/2014/main" id="{EDD39E48-E356-48A8-653B-21F00DA97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8" r="2" b="27887"/>
          <a:stretch/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n 16" descr="Un par de personas sentadas en una sala&#10;&#10;El contenido generado por IA puede ser incorrecto.">
            <a:extLst>
              <a:ext uri="{FF2B5EF4-FFF2-40B4-BE49-F238E27FC236}">
                <a16:creationId xmlns:a16="http://schemas.microsoft.com/office/drawing/2014/main" id="{12BF9F37-172F-3405-ACBA-B5DEEFAD5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 r="17763" b="1"/>
          <a:stretch/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7A383503-04D9-01D3-22E9-F786862C95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4"/>
          <a:stretch/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A73E6A3A-E3BD-0D6C-2EBD-80A943DDB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r="-1" b="-1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Imagen 12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36CD04CE-578E-0D33-042E-F9420D956E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3" r="-3" b="891"/>
          <a:stretch/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161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par de personas sentadas en una sala&#10;&#10;El contenido generado por IA puede ser incorrecto.">
            <a:extLst>
              <a:ext uri="{FF2B5EF4-FFF2-40B4-BE49-F238E27FC236}">
                <a16:creationId xmlns:a16="http://schemas.microsoft.com/office/drawing/2014/main" id="{9CE09FA6-E68A-F4D7-CFAD-721686021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6" r="20927" b="-2"/>
          <a:stretch>
            <a:fillRect/>
          </a:stretch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5" name="Imagen 4" descr="Un grupo de personas sentadas en una oficina&#10;&#10;El contenido generado por IA puede ser incorrecto.">
            <a:extLst>
              <a:ext uri="{FF2B5EF4-FFF2-40B4-BE49-F238E27FC236}">
                <a16:creationId xmlns:a16="http://schemas.microsoft.com/office/drawing/2014/main" id="{33DBAB75-55DF-8DCF-F00E-8F135708D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5" r="1" b="1"/>
          <a:stretch>
            <a:fillRect/>
          </a:stretch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1" name="Imagen 10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693A0DE7-A035-6C25-392A-5721E7BD3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4" r="-1" b="-1"/>
          <a:stretch>
            <a:fillRect/>
          </a:stretch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13" name="Imagen 12" descr="Un par de personas sentadas en una sala&#10;&#10;El contenido generado por IA puede ser incorrecto.">
            <a:extLst>
              <a:ext uri="{FF2B5EF4-FFF2-40B4-BE49-F238E27FC236}">
                <a16:creationId xmlns:a16="http://schemas.microsoft.com/office/drawing/2014/main" id="{6769F9F9-5686-5BF8-2633-F8507B2C1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8"/>
          <a:stretch>
            <a:fillRect/>
          </a:stretch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05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grupo de personas sentadas frente a una mesa con una computadora&#10;&#10;El contenido generado por IA puede ser incorrecto.">
            <a:extLst>
              <a:ext uri="{FF2B5EF4-FFF2-40B4-BE49-F238E27FC236}">
                <a16:creationId xmlns:a16="http://schemas.microsoft.com/office/drawing/2014/main" id="{1A30F8FD-78D4-EB25-32CD-FACDF8C7B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3" r="1" b="1"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9" name="Imagen 8" descr="Un grupo de personas sentadas frente a una mesa con una computadora&#10;&#10;El contenido generado por IA puede ser incorrecto.">
            <a:extLst>
              <a:ext uri="{FF2B5EF4-FFF2-40B4-BE49-F238E27FC236}">
                <a16:creationId xmlns:a16="http://schemas.microsoft.com/office/drawing/2014/main" id="{DE2DA3F6-5447-CBC4-057B-88F974106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3" b="-4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11" name="Imagen 10" descr="Un grupo de personas sentadas frente a una mesa con una computadora&#10;&#10;El contenido generado por IA puede ser incorrecto.">
            <a:extLst>
              <a:ext uri="{FF2B5EF4-FFF2-40B4-BE49-F238E27FC236}">
                <a16:creationId xmlns:a16="http://schemas.microsoft.com/office/drawing/2014/main" id="{85F98CB1-F76E-6867-94EE-1F734EB2D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" b="2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5" name="Imagen 4" descr="Un grupo de personas sentadas frente a una mesa con una computadora&#10;&#10;El contenido generado por IA puede ser incorrecto.">
            <a:extLst>
              <a:ext uri="{FF2B5EF4-FFF2-40B4-BE49-F238E27FC236}">
                <a16:creationId xmlns:a16="http://schemas.microsoft.com/office/drawing/2014/main" id="{E468848E-CAEB-5164-C6DF-9E2299F670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4" r="1" b="9080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3" name="Imagen 12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0655CD66-B3BC-4EB5-C313-8A98446B6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" r="-4" b="-4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2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79A9F547-6661-7DFF-99A7-83F5A5E12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r="3" b="3"/>
          <a:stretch>
            <a:fillRect/>
          </a:stretch>
        </p:blipFill>
        <p:spPr>
          <a:xfrm>
            <a:off x="20" y="10"/>
            <a:ext cx="4635480" cy="3428986"/>
          </a:xfrm>
          <a:prstGeom prst="rect">
            <a:avLst/>
          </a:prstGeom>
        </p:spPr>
      </p:pic>
      <p:pic>
        <p:nvPicPr>
          <p:cNvPr id="15" name="Imagen 14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53A1D58F-D86C-5DE2-5748-65332C010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1" r="3" b="3"/>
          <a:stretch>
            <a:fillRect/>
          </a:stretch>
        </p:blipFill>
        <p:spPr>
          <a:xfrm>
            <a:off x="20" y="3548987"/>
            <a:ext cx="4635480" cy="3309011"/>
          </a:xfrm>
          <a:prstGeom prst="rect">
            <a:avLst/>
          </a:prstGeom>
        </p:spPr>
      </p:pic>
      <p:pic>
        <p:nvPicPr>
          <p:cNvPr id="5" name="Imagen 4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BD07B0C2-5B3E-E81A-64AB-F846DF61D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7" r="2" b="2"/>
          <a:stretch>
            <a:fillRect/>
          </a:stretch>
        </p:blipFill>
        <p:spPr>
          <a:xfrm>
            <a:off x="4738959" y="10"/>
            <a:ext cx="7453039" cy="4422801"/>
          </a:xfrm>
          <a:prstGeom prst="rect">
            <a:avLst/>
          </a:prstGeom>
        </p:spPr>
      </p:pic>
      <p:pic>
        <p:nvPicPr>
          <p:cNvPr id="11" name="Imagen 10" descr="Un par de personas sentadas alrededor de una mesa&#10;&#10;El contenido generado por IA puede ser incorrecto.">
            <a:extLst>
              <a:ext uri="{FF2B5EF4-FFF2-40B4-BE49-F238E27FC236}">
                <a16:creationId xmlns:a16="http://schemas.microsoft.com/office/drawing/2014/main" id="{1DC99B77-F790-163A-CA84-68FBDF031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r="-5" b="-5"/>
          <a:stretch>
            <a:fillRect/>
          </a:stretch>
        </p:blipFill>
        <p:spPr>
          <a:xfrm>
            <a:off x="4735912" y="4526276"/>
            <a:ext cx="2430949" cy="2331725"/>
          </a:xfrm>
          <a:prstGeom prst="rect">
            <a:avLst/>
          </a:prstGeom>
        </p:spPr>
      </p:pic>
      <p:pic>
        <p:nvPicPr>
          <p:cNvPr id="13" name="Imagen 12" descr="Hombre sentado en un escritorio&#10;&#10;El contenido generado por IA puede ser incorrecto.">
            <a:extLst>
              <a:ext uri="{FF2B5EF4-FFF2-40B4-BE49-F238E27FC236}">
                <a16:creationId xmlns:a16="http://schemas.microsoft.com/office/drawing/2014/main" id="{634942E6-1A06-48F9-862B-ADA8A54EFE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" r="15702" b="-5"/>
          <a:stretch>
            <a:fillRect/>
          </a:stretch>
        </p:blipFill>
        <p:spPr>
          <a:xfrm>
            <a:off x="7267272" y="4526276"/>
            <a:ext cx="2412157" cy="2331725"/>
          </a:xfrm>
          <a:prstGeom prst="rect">
            <a:avLst/>
          </a:prstGeom>
        </p:spPr>
      </p:pic>
      <p:pic>
        <p:nvPicPr>
          <p:cNvPr id="7" name="Imagen 6" descr="Una persona sentado en una silla en la cocina&#10;&#10;El contenido generado por IA puede ser incorrecto.">
            <a:extLst>
              <a:ext uri="{FF2B5EF4-FFF2-40B4-BE49-F238E27FC236}">
                <a16:creationId xmlns:a16="http://schemas.microsoft.com/office/drawing/2014/main" id="{CD0AE89C-B8EA-8870-FFE1-505E5FEDC7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9" r="7710" b="-5"/>
          <a:stretch>
            <a:fillRect/>
          </a:stretch>
        </p:blipFill>
        <p:spPr>
          <a:xfrm>
            <a:off x="9779836" y="4526274"/>
            <a:ext cx="2412157" cy="2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677BD9CA-065D-09E7-1017-99D8306F7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8" b="3"/>
          <a:stretch>
            <a:fillRect/>
          </a:stretch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Imagen 8" descr="Un grupo de personas en un auditorio&#10;&#10;El contenido generado por IA puede ser incorrecto.">
            <a:extLst>
              <a:ext uri="{FF2B5EF4-FFF2-40B4-BE49-F238E27FC236}">
                <a16:creationId xmlns:a16="http://schemas.microsoft.com/office/drawing/2014/main" id="{DA531F95-5303-C20E-32E7-49D61D3E3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0" r="-2" b="7536"/>
          <a:stretch>
            <a:fillRect/>
          </a:stretch>
        </p:blipFill>
        <p:spPr>
          <a:xfrm>
            <a:off x="4493434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" name="Imagen 4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4F12EC97-76FC-5AA1-85FA-8B4BB1272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0" r="-3" b="-3"/>
          <a:stretch>
            <a:fillRect/>
          </a:stretch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Imagen 10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1230BC78-749E-1901-1DAF-5DF283F4A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6" r="2" b="2"/>
          <a:stretch>
            <a:fillRect/>
          </a:stretch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Imagen 6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D30D6156-52DB-E6B1-7059-D2A96F2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1" r="3" b="3"/>
          <a:stretch>
            <a:fillRect/>
          </a:stretch>
        </p:blipFill>
        <p:spPr>
          <a:xfrm>
            <a:off x="2861892" y="3511296"/>
            <a:ext cx="4836673" cy="3346705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3" name="Imagen 12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1FEBCA70-5DF3-DB78-7398-5523BACBF6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" r="3" b="3"/>
          <a:stretch>
            <a:fillRect/>
          </a:stretch>
        </p:blipFill>
        <p:spPr>
          <a:xfrm>
            <a:off x="-3" y="3511295"/>
            <a:ext cx="4213642" cy="3346705"/>
          </a:xfrm>
          <a:custGeom>
            <a:avLst/>
            <a:gdLst/>
            <a:ahLst/>
            <a:cxnLst/>
            <a:rect l="l" t="t" r="r" b="b"/>
            <a:pathLst>
              <a:path w="4213642" h="3346705">
                <a:moveTo>
                  <a:pt x="0" y="0"/>
                </a:moveTo>
                <a:lnTo>
                  <a:pt x="4213642" y="0"/>
                </a:lnTo>
                <a:lnTo>
                  <a:pt x="2663679" y="3346705"/>
                </a:lnTo>
                <a:lnTo>
                  <a:pt x="2658102" y="3346705"/>
                </a:lnTo>
                <a:lnTo>
                  <a:pt x="1591874" y="3346705"/>
                </a:lnTo>
                <a:lnTo>
                  <a:pt x="0" y="334670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8612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1291FC-3CC0-93D7-D36A-42E242B05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577" y="822589"/>
            <a:ext cx="9664846" cy="23437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5C45E42-55CC-C3C8-3DEC-D661FE048BEC}"/>
              </a:ext>
            </a:extLst>
          </p:cNvPr>
          <p:cNvSpPr txBox="1"/>
          <p:nvPr/>
        </p:nvSpPr>
        <p:spPr>
          <a:xfrm>
            <a:off x="2694039" y="3619353"/>
            <a:ext cx="745744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b="1" dirty="0">
                <a:latin typeface="Arial" panose="020B0604020202020204" pitchFamily="34" charset="0"/>
                <a:cs typeface="Arial" panose="020B0604020202020204" pitchFamily="34" charset="0"/>
              </a:rPr>
              <a:t>JEFE DE TURNO SOKOL</a:t>
            </a:r>
          </a:p>
          <a:p>
            <a:pPr algn="ctr"/>
            <a:r>
              <a:rPr lang="es-CL" sz="3200" b="1" dirty="0">
                <a:latin typeface="Arial" panose="020B0604020202020204" pitchFamily="34" charset="0"/>
                <a:cs typeface="Arial" panose="020B0604020202020204" pitchFamily="34" charset="0"/>
              </a:rPr>
              <a:t>+569 91288566</a:t>
            </a:r>
          </a:p>
          <a:p>
            <a:pPr algn="ctr"/>
            <a:endParaRPr lang="es-CL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L" sz="2800" b="1" dirty="0">
                <a:latin typeface="Arial" panose="020B0604020202020204" pitchFamily="34" charset="0"/>
                <a:cs typeface="Arial" panose="020B0604020202020204" pitchFamily="34" charset="0"/>
              </a:rPr>
              <a:t>GESTIONA TUS TRASLADOS INTERNOS</a:t>
            </a:r>
          </a:p>
        </p:txBody>
      </p:sp>
    </p:spTree>
    <p:extLst>
      <p:ext uri="{BB962C8B-B14F-4D97-AF65-F5344CB8AC3E}">
        <p14:creationId xmlns:p14="http://schemas.microsoft.com/office/powerpoint/2010/main" val="1789231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4143AC3F-5745-BFD7-2A8E-4B3B7E35A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4" b="3"/>
          <a:stretch>
            <a:fillRect/>
          </a:stretch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5" name="Imagen 4" descr="Grupo de personas posando delante de una pared&#10;&#10;El contenido generado por IA puede ser incorrecto.">
            <a:extLst>
              <a:ext uri="{FF2B5EF4-FFF2-40B4-BE49-F238E27FC236}">
                <a16:creationId xmlns:a16="http://schemas.microsoft.com/office/drawing/2014/main" id="{365F4C52-5FCC-1583-C4C6-9710D384D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r="11712" b="-2"/>
          <a:stretch>
            <a:fillRect/>
          </a:stretch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7C36FC-DEAA-4DCA-B0AB-7F9357FA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7045" y="643467"/>
            <a:ext cx="4661488" cy="246074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C38CD-A630-49FF-8417-6792A2B13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6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62FB2813-017B-4641-8B92-69894CE14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7" r="1" b="2787"/>
          <a:stretch/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9" name="Imagen 8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4D7AD683-9B38-D436-7F35-42D68B6BB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3" b="-4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5" name="Imagen 4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702A82B0-A178-B921-BFE6-176B2CE8A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" b="2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13" name="Imagen 12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6134CD0F-D252-BBB9-8775-77A5C1CB2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3" r="1" b="1"/>
          <a:stretch/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1" name="Imagen 10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F5E51B1B-3013-8101-7E6B-151D21552B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" r="-4" b="-4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4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par de personas en una oficina&#10;&#10;El contenido generado por IA puede ser incorrecto.">
            <a:extLst>
              <a:ext uri="{FF2B5EF4-FFF2-40B4-BE49-F238E27FC236}">
                <a16:creationId xmlns:a16="http://schemas.microsoft.com/office/drawing/2014/main" id="{9EDCF06B-6A12-F613-53F8-3D1959A28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2861"/>
            <a:ext cx="11277600" cy="527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05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2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n 12" descr="Un grupo de personas sentadas alrededor de una mesa&#10;&#10;El contenido generado por IA puede ser incorrecto.">
            <a:extLst>
              <a:ext uri="{FF2B5EF4-FFF2-40B4-BE49-F238E27FC236}">
                <a16:creationId xmlns:a16="http://schemas.microsoft.com/office/drawing/2014/main" id="{CE000DF3-3234-6366-A822-54A237968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7" r="4" b="4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7" name="Imagen 6" descr="Un par de 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B87A66B0-0F58-F6F6-4DA2-475F1E8D1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4" r="-1" b="-1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5" name="Imagen 4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524832F6-57F9-B258-64A7-3AA7545B4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17" b="-1"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12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Un grupo de personas en una sala&#10;&#10;El contenido generado por IA puede ser incorrecto.">
            <a:extLst>
              <a:ext uri="{FF2B5EF4-FFF2-40B4-BE49-F238E27FC236}">
                <a16:creationId xmlns:a16="http://schemas.microsoft.com/office/drawing/2014/main" id="{EE0B588D-443B-A33F-4CC7-A8AF4DE19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" r="-2" b="18562"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5" name="Imagen 4" descr="Un par de personas sentadas en una sala&#10;&#10;El contenido generado por IA puede ser incorrecto.">
            <a:extLst>
              <a:ext uri="{FF2B5EF4-FFF2-40B4-BE49-F238E27FC236}">
                <a16:creationId xmlns:a16="http://schemas.microsoft.com/office/drawing/2014/main" id="{A4B9FC33-E74A-599B-047F-72791E8A6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6" r="34864" b="1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2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7">
            <a:extLst>
              <a:ext uri="{FF2B5EF4-FFF2-40B4-BE49-F238E27FC236}">
                <a16:creationId xmlns:a16="http://schemas.microsoft.com/office/drawing/2014/main" id="{761BFF3D-12BC-4A58-8089-C38D71CDD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n 16" descr="Un grupo de personas en una balsa en el agua&#10;&#10;El contenido generado por IA puede ser incorrecto.">
            <a:extLst>
              <a:ext uri="{FF2B5EF4-FFF2-40B4-BE49-F238E27FC236}">
                <a16:creationId xmlns:a16="http://schemas.microsoft.com/office/drawing/2014/main" id="{72FF213C-B108-DAAF-0E94-33ECDD758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8" b="10155"/>
          <a:stretch/>
        </p:blipFill>
        <p:spPr>
          <a:xfrm>
            <a:off x="196731" y="163571"/>
            <a:ext cx="7798774" cy="3196933"/>
          </a:xfrm>
          <a:prstGeom prst="rect">
            <a:avLst/>
          </a:prstGeom>
        </p:spPr>
      </p:pic>
      <p:pic>
        <p:nvPicPr>
          <p:cNvPr id="5" name="Imagen 4" descr="Un grupo de personas en un escenario&#10;&#10;El contenido generado por IA puede ser incorrecto.">
            <a:extLst>
              <a:ext uri="{FF2B5EF4-FFF2-40B4-BE49-F238E27FC236}">
                <a16:creationId xmlns:a16="http://schemas.microsoft.com/office/drawing/2014/main" id="{2969BE84-C1D8-5465-7863-B2247A0DA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2" r="-3" b="30786"/>
          <a:stretch/>
        </p:blipFill>
        <p:spPr>
          <a:xfrm>
            <a:off x="8188764" y="170390"/>
            <a:ext cx="3806506" cy="1495391"/>
          </a:xfrm>
          <a:prstGeom prst="rect">
            <a:avLst/>
          </a:prstGeom>
        </p:spPr>
      </p:pic>
      <p:pic>
        <p:nvPicPr>
          <p:cNvPr id="22" name="Imagen 21" descr="Un grupo de jóvenes posando para una foto&#10;&#10;El contenido generado por IA puede ser incorrecto.">
            <a:extLst>
              <a:ext uri="{FF2B5EF4-FFF2-40B4-BE49-F238E27FC236}">
                <a16:creationId xmlns:a16="http://schemas.microsoft.com/office/drawing/2014/main" id="{E4203CC6-B82A-5841-9249-49EF0459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86" r="-3" b="16823"/>
          <a:stretch/>
        </p:blipFill>
        <p:spPr>
          <a:xfrm>
            <a:off x="8188764" y="1843287"/>
            <a:ext cx="3806506" cy="149852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C7AB2A7D-088E-2390-516B-E2ABDF2C25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631" b="4233"/>
          <a:stretch/>
        </p:blipFill>
        <p:spPr>
          <a:xfrm>
            <a:off x="191088" y="3515898"/>
            <a:ext cx="7798774" cy="3170383"/>
          </a:xfrm>
          <a:prstGeom prst="rect">
            <a:avLst/>
          </a:prstGeom>
        </p:spPr>
      </p:pic>
      <p:pic>
        <p:nvPicPr>
          <p:cNvPr id="24" name="Imagen 23" descr="Un grupo de personas comiendo en una mesa&#10;&#10;El contenido generado por IA puede ser incorrecto.">
            <a:extLst>
              <a:ext uri="{FF2B5EF4-FFF2-40B4-BE49-F238E27FC236}">
                <a16:creationId xmlns:a16="http://schemas.microsoft.com/office/drawing/2014/main" id="{5C8765EA-21FA-1268-9DA8-5AB17591F2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3" r="-3" b="39183"/>
          <a:stretch/>
        </p:blipFill>
        <p:spPr>
          <a:xfrm>
            <a:off x="8188764" y="3513530"/>
            <a:ext cx="3806506" cy="1501178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DB63482-93A6-6BEB-5492-0C6773AC6F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514" r="-3" b="16983"/>
          <a:stretch/>
        </p:blipFill>
        <p:spPr>
          <a:xfrm>
            <a:off x="8188764" y="5186938"/>
            <a:ext cx="3806506" cy="149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64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99E4D29-5F08-447A-A2A3-AB222BB4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Un grupo de personas de pie sobre pasto&#10;&#10;El contenido generado por IA puede ser incorrecto.">
            <a:extLst>
              <a:ext uri="{FF2B5EF4-FFF2-40B4-BE49-F238E27FC236}">
                <a16:creationId xmlns:a16="http://schemas.microsoft.com/office/drawing/2014/main" id="{CFDF8F3F-FEB2-B27F-3579-D9B9EC579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9" b="17716"/>
          <a:stretch/>
        </p:blipFill>
        <p:spPr>
          <a:xfrm>
            <a:off x="191084" y="171715"/>
            <a:ext cx="7812386" cy="3724422"/>
          </a:xfrm>
          <a:prstGeom prst="rect">
            <a:avLst/>
          </a:prstGeom>
        </p:spPr>
      </p:pic>
      <p:pic>
        <p:nvPicPr>
          <p:cNvPr id="15" name="Imagen 14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4F3A7BE5-0D18-1317-86C9-ED22AFE1D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9" r="2" b="2"/>
          <a:stretch/>
        </p:blipFill>
        <p:spPr>
          <a:xfrm>
            <a:off x="8195999" y="169254"/>
            <a:ext cx="3826711" cy="2066161"/>
          </a:xfrm>
          <a:prstGeom prst="rect">
            <a:avLst/>
          </a:prstGeom>
        </p:spPr>
      </p:pic>
      <p:pic>
        <p:nvPicPr>
          <p:cNvPr id="13" name="Imagen 12" descr="Imagen que contiene hombre, interior, persona, parado&#10;&#10;El contenido generado por IA puede ser incorrecto.">
            <a:extLst>
              <a:ext uri="{FF2B5EF4-FFF2-40B4-BE49-F238E27FC236}">
                <a16:creationId xmlns:a16="http://schemas.microsoft.com/office/drawing/2014/main" id="{92F640FF-B440-26D0-EBD4-24B9DCFC8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2" r="3" b="24607"/>
          <a:stretch/>
        </p:blipFill>
        <p:spPr>
          <a:xfrm>
            <a:off x="191087" y="4070780"/>
            <a:ext cx="3808694" cy="2624098"/>
          </a:xfrm>
          <a:prstGeom prst="rect">
            <a:avLst/>
          </a:prstGeom>
        </p:spPr>
      </p:pic>
      <p:pic>
        <p:nvPicPr>
          <p:cNvPr id="5" name="Imagen 4" descr="Imagen que contiene exterior, edificio, camioneta, naranja&#10;&#10;El contenido generado por IA puede ser incorrecto.">
            <a:extLst>
              <a:ext uri="{FF2B5EF4-FFF2-40B4-BE49-F238E27FC236}">
                <a16:creationId xmlns:a16="http://schemas.microsoft.com/office/drawing/2014/main" id="{67A021E3-B174-C546-E8D5-52C00ECB9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3" r="-5" b="-5"/>
          <a:stretch/>
        </p:blipFill>
        <p:spPr>
          <a:xfrm>
            <a:off x="4185626" y="4074509"/>
            <a:ext cx="3814183" cy="2605117"/>
          </a:xfrm>
          <a:prstGeom prst="rect">
            <a:avLst/>
          </a:prstGeom>
        </p:spPr>
      </p:pic>
      <p:pic>
        <p:nvPicPr>
          <p:cNvPr id="7" name="Imagen 6" descr="Un grupo de personas de pie&#10;&#10;El contenido generado por IA puede ser incorrecto.">
            <a:extLst>
              <a:ext uri="{FF2B5EF4-FFF2-40B4-BE49-F238E27FC236}">
                <a16:creationId xmlns:a16="http://schemas.microsoft.com/office/drawing/2014/main" id="{1C2725C7-D0D2-5D4F-A7F2-103240977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" r="2" b="25528"/>
          <a:stretch/>
        </p:blipFill>
        <p:spPr>
          <a:xfrm>
            <a:off x="8179442" y="2391883"/>
            <a:ext cx="3826711" cy="2072296"/>
          </a:xfrm>
          <a:prstGeom prst="rect">
            <a:avLst/>
          </a:prstGeom>
        </p:spPr>
      </p:pic>
      <p:pic>
        <p:nvPicPr>
          <p:cNvPr id="9" name="Imagen 8" descr="Un grupo de personas de pie sobre superficie terrosa&#10;&#10;El contenido generado por IA puede ser incorrecto.">
            <a:extLst>
              <a:ext uri="{FF2B5EF4-FFF2-40B4-BE49-F238E27FC236}">
                <a16:creationId xmlns:a16="http://schemas.microsoft.com/office/drawing/2014/main" id="{E8ADE188-EEC7-DDA2-24AB-245DFA4B0A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5" r="2" b="17289"/>
          <a:stretch/>
        </p:blipFill>
        <p:spPr>
          <a:xfrm>
            <a:off x="8193994" y="4620643"/>
            <a:ext cx="3826711" cy="206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1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CA8CAF0-D213-2DA4-9C64-CEA620192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084" y="0"/>
            <a:ext cx="5285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2AD2DDC-4F38-0876-8CDB-8E898D6C0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389" y="0"/>
            <a:ext cx="5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64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24</Words>
  <Application>Microsoft Office PowerPoint</Application>
  <PresentationFormat>Panorámica</PresentationFormat>
  <Paragraphs>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Tema de Office</vt:lpstr>
      <vt:lpstr>DIRECTORIO SINDICATO N°1                               DE TRABAJADORES EMPRESA MINERA ANTUCOYA 2024 - 2027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cesar garcia</dc:creator>
  <cp:lastModifiedBy>cesar garcia</cp:lastModifiedBy>
  <cp:revision>23</cp:revision>
  <dcterms:created xsi:type="dcterms:W3CDTF">2025-03-30T05:22:07Z</dcterms:created>
  <dcterms:modified xsi:type="dcterms:W3CDTF">2025-08-09T20:22:52Z</dcterms:modified>
</cp:coreProperties>
</file>